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423" r:id="rId5"/>
    <p:sldId id="453" r:id="rId6"/>
    <p:sldId id="349" r:id="rId7"/>
    <p:sldId id="428" r:id="rId8"/>
    <p:sldId id="425" r:id="rId9"/>
    <p:sldId id="455" r:id="rId10"/>
    <p:sldId id="456" r:id="rId11"/>
    <p:sldId id="457" r:id="rId12"/>
    <p:sldId id="458" r:id="rId13"/>
    <p:sldId id="459" r:id="rId14"/>
    <p:sldId id="449" r:id="rId15"/>
    <p:sldId id="305" r:id="rId16"/>
  </p:sldIdLst>
  <p:sldSz cx="9144000" cy="6858000" type="screen4x3"/>
  <p:notesSz cx="9926638" cy="6797675"/>
  <p:embeddedFontLst>
    <p:embeddedFont>
      <p:font typeface="Noto Sans KR Bold" panose="020B0800000000000000" pitchFamily="34" charset="-127"/>
      <p:bold r:id="rId19"/>
    </p:embeddedFont>
    <p:embeddedFont>
      <p:font typeface="-윤고딕340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Noto Sans KR Black" panose="020B0A00000000000000" pitchFamily="34" charset="-127"/>
      <p:bold r:id="rId27"/>
    </p:embeddedFont>
    <p:embeddedFont>
      <p:font typeface="Noto Sans KR Regular" panose="020B0500000000000000" pitchFamily="34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orient="horz" pos="2228" userDrawn="1">
          <p15:clr>
            <a:srgbClr val="A4A3A4"/>
          </p15:clr>
        </p15:guide>
        <p15:guide id="3" pos="3492" userDrawn="1">
          <p15:clr>
            <a:srgbClr val="A4A3A4"/>
          </p15:clr>
        </p15:guide>
        <p15:guide id="5" pos="48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969696"/>
    <a:srgbClr val="A6A6A6"/>
    <a:srgbClr val="44546A"/>
    <a:srgbClr val="58667A"/>
    <a:srgbClr val="013469"/>
    <a:srgbClr val="B3BAB5"/>
    <a:srgbClr val="B5B7B3"/>
    <a:srgbClr val="BAC0BE"/>
    <a:srgbClr val="B2B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342FF-4EF0-4D5C-A746-A9D75950B51B}" v="125" dt="2020-12-17T18:12:24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1245" autoAdjust="0"/>
  </p:normalViewPr>
  <p:slideViewPr>
    <p:cSldViewPr snapToGrid="0" showGuides="1">
      <p:cViewPr varScale="1">
        <p:scale>
          <a:sx n="133" d="100"/>
          <a:sy n="133" d="100"/>
        </p:scale>
        <p:origin x="138" y="708"/>
      </p:cViewPr>
      <p:guideLst>
        <p:guide orient="horz" pos="1661"/>
        <p:guide orient="horz" pos="2228"/>
        <p:guide pos="3492"/>
        <p:guide pos="4853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렬" userId="334d2f7504062fb4" providerId="LiveId" clId="{F84342FF-4EF0-4D5C-A746-A9D75950B51B}"/>
    <pc:docChg chg="undo custSel addSld delSld modSld">
      <pc:chgData name="정렬" userId="334d2f7504062fb4" providerId="LiveId" clId="{F84342FF-4EF0-4D5C-A746-A9D75950B51B}" dt="2020-12-17T18:16:41.904" v="1599" actId="14100"/>
      <pc:docMkLst>
        <pc:docMk/>
      </pc:docMkLst>
      <pc:sldChg chg="modSp">
        <pc:chgData name="정렬" userId="334d2f7504062fb4" providerId="LiveId" clId="{F84342FF-4EF0-4D5C-A746-A9D75950B51B}" dt="2020-12-17T18:16:41.904" v="1599" actId="14100"/>
        <pc:sldMkLst>
          <pc:docMk/>
          <pc:sldMk cId="3351978432" sldId="423"/>
        </pc:sldMkLst>
        <pc:picChg chg="mod">
          <ac:chgData name="정렬" userId="334d2f7504062fb4" providerId="LiveId" clId="{F84342FF-4EF0-4D5C-A746-A9D75950B51B}" dt="2020-12-17T18:16:28.782" v="1591" actId="1076"/>
          <ac:picMkLst>
            <pc:docMk/>
            <pc:sldMk cId="3351978432" sldId="423"/>
            <ac:picMk id="8" creationId="{6C143FBF-452A-4C60-9129-50CBA871EE1D}"/>
          </ac:picMkLst>
        </pc:picChg>
        <pc:picChg chg="mod">
          <ac:chgData name="정렬" userId="334d2f7504062fb4" providerId="LiveId" clId="{F84342FF-4EF0-4D5C-A746-A9D75950B51B}" dt="2020-12-17T18:16:41.904" v="1599" actId="14100"/>
          <ac:picMkLst>
            <pc:docMk/>
            <pc:sldMk cId="3351978432" sldId="423"/>
            <ac:picMk id="9" creationId="{ED22AD69-951E-4330-9C8E-37246E347CDA}"/>
          </ac:picMkLst>
        </pc:picChg>
        <pc:picChg chg="mod">
          <ac:chgData name="정렬" userId="334d2f7504062fb4" providerId="LiveId" clId="{F84342FF-4EF0-4D5C-A746-A9D75950B51B}" dt="2020-12-17T18:16:08.277" v="1584" actId="1076"/>
          <ac:picMkLst>
            <pc:docMk/>
            <pc:sldMk cId="3351978432" sldId="423"/>
            <ac:picMk id="10" creationId="{7B5F245F-3A9E-4523-98CB-396CA8A7D82A}"/>
          </ac:picMkLst>
        </pc:picChg>
      </pc:sldChg>
      <pc:sldChg chg="addSp delSp modSp">
        <pc:chgData name="정렬" userId="334d2f7504062fb4" providerId="LiveId" clId="{F84342FF-4EF0-4D5C-A746-A9D75950B51B}" dt="2020-12-17T18:10:21.157" v="1536" actId="1037"/>
        <pc:sldMkLst>
          <pc:docMk/>
          <pc:sldMk cId="2458288931" sldId="425"/>
        </pc:sldMkLst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" creationId="{C8A13C11-50F3-4FE3-90BC-E5A8C39795F2}"/>
          </ac:spMkLst>
        </pc:spChg>
        <pc:spChg chg="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10" creationId="{9558C4EA-472D-485A-B469-C119D82B0D8C}"/>
          </ac:spMkLst>
        </pc:spChg>
        <pc:spChg chg="del mod">
          <ac:chgData name="정렬" userId="334d2f7504062fb4" providerId="LiveId" clId="{F84342FF-4EF0-4D5C-A746-A9D75950B51B}" dt="2020-12-17T17:37:33.585" v="58" actId="478"/>
          <ac:spMkLst>
            <pc:docMk/>
            <pc:sldMk cId="2458288931" sldId="425"/>
            <ac:spMk id="11" creationId="{21A73FA5-71B3-4CBB-82B3-B692C40EFD45}"/>
          </ac:spMkLst>
        </pc:spChg>
        <pc:spChg chg="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13" creationId="{6869091E-67D8-4CE8-9727-48D123B3D023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15" creationId="{FA769215-15A8-426E-AF9B-893A9BD6E38D}"/>
          </ac:spMkLst>
        </pc:spChg>
        <pc:spChg chg="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17" creationId="{349BE177-D8E2-4BEE-8C3F-E8360CC495D5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0" creationId="{9E32124A-89F5-4F98-BE13-1F0FFA41CF04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1" creationId="{4646B61F-68FE-47DC-9CF9-A9F6CFB0F286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2" creationId="{9497BADC-81AF-4EEB-B651-EFC1B3AC31BA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3" creationId="{C7EA512D-BE20-4381-8BE3-F1E76593B120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4" creationId="{8C84D0B8-E522-4B6F-BDC0-36450FBDB046}"/>
          </ac:spMkLst>
        </pc:spChg>
        <pc:spChg chg="add del mod">
          <ac:chgData name="정렬" userId="334d2f7504062fb4" providerId="LiveId" clId="{F84342FF-4EF0-4D5C-A746-A9D75950B51B}" dt="2020-12-17T17:51:13.565" v="900" actId="478"/>
          <ac:spMkLst>
            <pc:docMk/>
            <pc:sldMk cId="2458288931" sldId="425"/>
            <ac:spMk id="26" creationId="{54123D1C-0B26-4D09-8CEE-260EBDCFE379}"/>
          </ac:spMkLst>
        </pc:spChg>
        <pc:spChg chg="add mod">
          <ac:chgData name="정렬" userId="334d2f7504062fb4" providerId="LiveId" clId="{F84342FF-4EF0-4D5C-A746-A9D75950B51B}" dt="2020-12-17T17:57:28.987" v="1141" actId="14100"/>
          <ac:spMkLst>
            <pc:docMk/>
            <pc:sldMk cId="2458288931" sldId="425"/>
            <ac:spMk id="27" creationId="{DF84599F-1DCA-405B-A0AB-6E8142C374E7}"/>
          </ac:spMkLst>
        </pc:spChg>
        <pc:spChg chg="add mod">
          <ac:chgData name="정렬" userId="334d2f7504062fb4" providerId="LiveId" clId="{F84342FF-4EF0-4D5C-A746-A9D75950B51B}" dt="2020-12-17T17:57:38.960" v="1149" actId="1036"/>
          <ac:spMkLst>
            <pc:docMk/>
            <pc:sldMk cId="2458288931" sldId="425"/>
            <ac:spMk id="28" creationId="{45917177-D58F-4CA6-BD35-2153CE51A4D0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29" creationId="{5D7E559B-85EF-499B-8E67-2350BD7AD548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30" creationId="{F3DCD27E-290F-48C2-9A92-DD9D3969C3F7}"/>
          </ac:spMkLst>
        </pc:spChg>
        <pc:spChg chg="add mod">
          <ac:chgData name="정렬" userId="334d2f7504062fb4" providerId="LiveId" clId="{F84342FF-4EF0-4D5C-A746-A9D75950B51B}" dt="2020-12-17T17:53:28.551" v="1130" actId="1035"/>
          <ac:spMkLst>
            <pc:docMk/>
            <pc:sldMk cId="2458288931" sldId="425"/>
            <ac:spMk id="32" creationId="{C12D8344-DB0E-41F4-9DBD-092BCF2C5102}"/>
          </ac:spMkLst>
        </pc:spChg>
        <pc:spChg chg="add mod">
          <ac:chgData name="정렬" userId="334d2f7504062fb4" providerId="LiveId" clId="{F84342FF-4EF0-4D5C-A746-A9D75950B51B}" dt="2020-12-17T17:58:44.566" v="1169" actId="14100"/>
          <ac:spMkLst>
            <pc:docMk/>
            <pc:sldMk cId="2458288931" sldId="425"/>
            <ac:spMk id="33" creationId="{642560FE-1440-478C-BEBF-BDF2BDCB66B3}"/>
          </ac:spMkLst>
        </pc:spChg>
        <pc:spChg chg="add mod">
          <ac:chgData name="정렬" userId="334d2f7504062fb4" providerId="LiveId" clId="{F84342FF-4EF0-4D5C-A746-A9D75950B51B}" dt="2020-12-17T17:59:37.425" v="1173" actId="1076"/>
          <ac:spMkLst>
            <pc:docMk/>
            <pc:sldMk cId="2458288931" sldId="425"/>
            <ac:spMk id="34" creationId="{1C0B5EFD-4540-40D7-952C-31C2945BC501}"/>
          </ac:spMkLst>
        </pc:spChg>
        <pc:spChg chg="add mod">
          <ac:chgData name="정렬" userId="334d2f7504062fb4" providerId="LiveId" clId="{F84342FF-4EF0-4D5C-A746-A9D75950B51B}" dt="2020-12-17T17:58:52.252" v="1170" actId="1076"/>
          <ac:spMkLst>
            <pc:docMk/>
            <pc:sldMk cId="2458288931" sldId="425"/>
            <ac:spMk id="35" creationId="{27744223-79CA-40F5-A1FD-6543ADA2DF25}"/>
          </ac:spMkLst>
        </pc:spChg>
        <pc:spChg chg="add mod">
          <ac:chgData name="정렬" userId="334d2f7504062fb4" providerId="LiveId" clId="{F84342FF-4EF0-4D5C-A746-A9D75950B51B}" dt="2020-12-17T18:00:06.240" v="1194"/>
          <ac:spMkLst>
            <pc:docMk/>
            <pc:sldMk cId="2458288931" sldId="425"/>
            <ac:spMk id="36" creationId="{1FF0012A-5ED1-43BD-8C0C-6B3870D4C5E6}"/>
          </ac:spMkLst>
        </pc:spChg>
        <pc:spChg chg="add mod">
          <ac:chgData name="정렬" userId="334d2f7504062fb4" providerId="LiveId" clId="{F84342FF-4EF0-4D5C-A746-A9D75950B51B}" dt="2020-12-17T18:10:21.157" v="1536" actId="1037"/>
          <ac:spMkLst>
            <pc:docMk/>
            <pc:sldMk cId="2458288931" sldId="425"/>
            <ac:spMk id="37" creationId="{2CFB9F39-A02F-49B2-995C-3B7D57F64A32}"/>
          </ac:spMkLst>
        </pc:spChg>
        <pc:picChg chg="add mod">
          <ac:chgData name="정렬" userId="334d2f7504062fb4" providerId="LiveId" clId="{F84342FF-4EF0-4D5C-A746-A9D75950B51B}" dt="2020-12-17T17:53:28.551" v="1130" actId="1035"/>
          <ac:picMkLst>
            <pc:docMk/>
            <pc:sldMk cId="2458288931" sldId="425"/>
            <ac:picMk id="16" creationId="{D227B874-1ED0-426C-8E52-339691918556}"/>
          </ac:picMkLst>
        </pc:picChg>
        <pc:picChg chg="add del mod">
          <ac:chgData name="정렬" userId="334d2f7504062fb4" providerId="LiveId" clId="{F84342FF-4EF0-4D5C-A746-A9D75950B51B}" dt="2020-12-17T17:50:25.132" v="895" actId="478"/>
          <ac:picMkLst>
            <pc:docMk/>
            <pc:sldMk cId="2458288931" sldId="425"/>
            <ac:picMk id="25" creationId="{2064D36D-0684-4713-89AE-5FE13591551D}"/>
          </ac:picMkLst>
        </pc:picChg>
        <pc:picChg chg="add mod ord">
          <ac:chgData name="정렬" userId="334d2f7504062fb4" providerId="LiveId" clId="{F84342FF-4EF0-4D5C-A746-A9D75950B51B}" dt="2020-12-17T17:57:16.089" v="1139" actId="14100"/>
          <ac:picMkLst>
            <pc:docMk/>
            <pc:sldMk cId="2458288931" sldId="425"/>
            <ac:picMk id="31" creationId="{3C1137A7-0466-4B0A-AAE4-5F355B765936}"/>
          </ac:picMkLst>
        </pc:picChg>
        <pc:cxnChg chg="mod">
          <ac:chgData name="정렬" userId="334d2f7504062fb4" providerId="LiveId" clId="{F84342FF-4EF0-4D5C-A746-A9D75950B51B}" dt="2020-12-17T17:53:28.551" v="1130" actId="1035"/>
          <ac:cxnSpMkLst>
            <pc:docMk/>
            <pc:sldMk cId="2458288931" sldId="425"/>
            <ac:cxnSpMk id="14" creationId="{BBF74175-0BDC-4EE7-BB7D-DF9C3C025B49}"/>
          </ac:cxnSpMkLst>
        </pc:cxnChg>
      </pc:sldChg>
      <pc:sldChg chg="delSp modSp add">
        <pc:chgData name="정렬" userId="334d2f7504062fb4" providerId="LiveId" clId="{F84342FF-4EF0-4D5C-A746-A9D75950B51B}" dt="2020-12-17T18:12:15.496" v="1558" actId="2711"/>
        <pc:sldMkLst>
          <pc:docMk/>
          <pc:sldMk cId="2605672341" sldId="449"/>
        </pc:sldMkLst>
        <pc:spChg chg="del">
          <ac:chgData name="정렬" userId="334d2f7504062fb4" providerId="LiveId" clId="{F84342FF-4EF0-4D5C-A746-A9D75950B51B}" dt="2020-12-17T18:11:03.819" v="1555" actId="478"/>
          <ac:spMkLst>
            <pc:docMk/>
            <pc:sldMk cId="2605672341" sldId="449"/>
            <ac:spMk id="5" creationId="{47B966D8-5142-459D-8309-6446687AFCF1}"/>
          </ac:spMkLst>
        </pc:spChg>
        <pc:spChg chg="mod">
          <ac:chgData name="정렬" userId="334d2f7504062fb4" providerId="LiveId" clId="{F84342FF-4EF0-4D5C-A746-A9D75950B51B}" dt="2020-12-17T18:12:15.496" v="1558" actId="2711"/>
          <ac:spMkLst>
            <pc:docMk/>
            <pc:sldMk cId="2605672341" sldId="449"/>
            <ac:spMk id="8" creationId="{EC2E6C93-38B4-4D92-AD08-F9F8EE9FC873}"/>
          </ac:spMkLst>
        </pc:spChg>
        <pc:spChg chg="mod">
          <ac:chgData name="정렬" userId="334d2f7504062fb4" providerId="LiveId" clId="{F84342FF-4EF0-4D5C-A746-A9D75950B51B}" dt="2020-12-17T18:12:15.496" v="1558" actId="2711"/>
          <ac:spMkLst>
            <pc:docMk/>
            <pc:sldMk cId="2605672341" sldId="449"/>
            <ac:spMk id="9" creationId="{494717BB-F3E0-4685-80EB-F16AE2A9FAB5}"/>
          </ac:spMkLst>
        </pc:spChg>
        <pc:spChg chg="mod">
          <ac:chgData name="정렬" userId="334d2f7504062fb4" providerId="LiveId" clId="{F84342FF-4EF0-4D5C-A746-A9D75950B51B}" dt="2020-12-17T18:12:15.496" v="1558" actId="2711"/>
          <ac:spMkLst>
            <pc:docMk/>
            <pc:sldMk cId="2605672341" sldId="449"/>
            <ac:spMk id="12" creationId="{1EE5F718-AC18-473B-9584-01B5D18D59BF}"/>
          </ac:spMkLst>
        </pc:spChg>
        <pc:spChg chg="del">
          <ac:chgData name="정렬" userId="334d2f7504062fb4" providerId="LiveId" clId="{F84342FF-4EF0-4D5C-A746-A9D75950B51B}" dt="2020-12-17T18:11:00.235" v="1554" actId="478"/>
          <ac:spMkLst>
            <pc:docMk/>
            <pc:sldMk cId="2605672341" sldId="449"/>
            <ac:spMk id="13" creationId="{2D7DB866-2791-47C9-A4DE-3834FCA3EC6B}"/>
          </ac:spMkLst>
        </pc:spChg>
        <pc:spChg chg="del">
          <ac:chgData name="정렬" userId="334d2f7504062fb4" providerId="LiveId" clId="{F84342FF-4EF0-4D5C-A746-A9D75950B51B}" dt="2020-12-17T18:11:05.454" v="1556" actId="478"/>
          <ac:spMkLst>
            <pc:docMk/>
            <pc:sldMk cId="2605672341" sldId="449"/>
            <ac:spMk id="15" creationId="{038D01A6-BC01-4017-9D06-5C70C15614FA}"/>
          </ac:spMkLst>
        </pc:spChg>
        <pc:spChg chg="mod">
          <ac:chgData name="정렬" userId="334d2f7504062fb4" providerId="LiveId" clId="{F84342FF-4EF0-4D5C-A746-A9D75950B51B}" dt="2020-12-17T18:12:15.496" v="1558" actId="2711"/>
          <ac:spMkLst>
            <pc:docMk/>
            <pc:sldMk cId="2605672341" sldId="449"/>
            <ac:spMk id="18" creationId="{1519541E-A853-40AF-B799-95B42528F74D}"/>
          </ac:spMkLst>
        </pc:spChg>
        <pc:spChg chg="mod">
          <ac:chgData name="정렬" userId="334d2f7504062fb4" providerId="LiveId" clId="{F84342FF-4EF0-4D5C-A746-A9D75950B51B}" dt="2020-12-17T18:12:15.496" v="1558" actId="2711"/>
          <ac:spMkLst>
            <pc:docMk/>
            <pc:sldMk cId="2605672341" sldId="449"/>
            <ac:spMk id="19" creationId="{F064CDA1-DCC1-4F03-B8FB-A6ED3E76D6EB}"/>
          </ac:spMkLst>
        </pc:spChg>
      </pc:sldChg>
      <pc:sldChg chg="del">
        <pc:chgData name="정렬" userId="334d2f7504062fb4" providerId="LiveId" clId="{F84342FF-4EF0-4D5C-A746-A9D75950B51B}" dt="2020-12-17T18:12:20.268" v="1559" actId="2696"/>
        <pc:sldMkLst>
          <pc:docMk/>
          <pc:sldMk cId="1558981409" sldId="454"/>
        </pc:sldMkLst>
      </pc:sldChg>
      <pc:sldChg chg="delSp modSp add">
        <pc:chgData name="정렬" userId="334d2f7504062fb4" providerId="LiveId" clId="{F84342FF-4EF0-4D5C-A746-A9D75950B51B}" dt="2020-12-17T18:15:37.297" v="1582" actId="6549"/>
        <pc:sldMkLst>
          <pc:docMk/>
          <pc:sldMk cId="3618120952" sldId="455"/>
        </pc:sldMkLst>
        <pc:spChg chg="mod">
          <ac:chgData name="정렬" userId="334d2f7504062fb4" providerId="LiveId" clId="{F84342FF-4EF0-4D5C-A746-A9D75950B51B}" dt="2020-12-17T18:15:37.297" v="1582" actId="6549"/>
          <ac:spMkLst>
            <pc:docMk/>
            <pc:sldMk cId="3618120952" sldId="455"/>
            <ac:spMk id="17" creationId="{349BE177-D8E2-4BEE-8C3F-E8360CC495D5}"/>
          </ac:spMkLst>
        </pc:spChg>
        <pc:spChg chg="mod">
          <ac:chgData name="정렬" userId="334d2f7504062fb4" providerId="LiveId" clId="{F84342FF-4EF0-4D5C-A746-A9D75950B51B}" dt="2020-12-17T18:05:55.800" v="1200" actId="6549"/>
          <ac:spMkLst>
            <pc:docMk/>
            <pc:sldMk cId="3618120952" sldId="455"/>
            <ac:spMk id="20" creationId="{9E32124A-89F5-4F98-BE13-1F0FFA41CF04}"/>
          </ac:spMkLst>
        </pc:spChg>
        <pc:spChg chg="mod">
          <ac:chgData name="정렬" userId="334d2f7504062fb4" providerId="LiveId" clId="{F84342FF-4EF0-4D5C-A746-A9D75950B51B}" dt="2020-12-17T18:06:01.594" v="1203" actId="6549"/>
          <ac:spMkLst>
            <pc:docMk/>
            <pc:sldMk cId="3618120952" sldId="455"/>
            <ac:spMk id="32" creationId="{C12D8344-DB0E-41F4-9DBD-092BCF2C5102}"/>
          </ac:spMkLst>
        </pc:spChg>
        <pc:picChg chg="del">
          <ac:chgData name="정렬" userId="334d2f7504062fb4" providerId="LiveId" clId="{F84342FF-4EF0-4D5C-A746-A9D75950B51B}" dt="2020-12-17T18:05:46.883" v="1197" actId="478"/>
          <ac:picMkLst>
            <pc:docMk/>
            <pc:sldMk cId="3618120952" sldId="455"/>
            <ac:picMk id="16" creationId="{D227B874-1ED0-426C-8E52-339691918556}"/>
          </ac:picMkLst>
        </pc:picChg>
        <pc:picChg chg="del">
          <ac:chgData name="정렬" userId="334d2f7504062fb4" providerId="LiveId" clId="{F84342FF-4EF0-4D5C-A746-A9D75950B51B}" dt="2020-12-17T18:05:47.539" v="1198" actId="478"/>
          <ac:picMkLst>
            <pc:docMk/>
            <pc:sldMk cId="3618120952" sldId="455"/>
            <ac:picMk id="31" creationId="{3C1137A7-0466-4B0A-AAE4-5F355B765936}"/>
          </ac:picMkLst>
        </pc:picChg>
      </pc:sldChg>
      <pc:sldChg chg="modSp add">
        <pc:chgData name="정렬" userId="334d2f7504062fb4" providerId="LiveId" clId="{F84342FF-4EF0-4D5C-A746-A9D75950B51B}" dt="2020-12-17T18:15:32.192" v="1577" actId="6549"/>
        <pc:sldMkLst>
          <pc:docMk/>
          <pc:sldMk cId="2140758585" sldId="456"/>
        </pc:sldMkLst>
        <pc:spChg chg="mod">
          <ac:chgData name="정렬" userId="334d2f7504062fb4" providerId="LiveId" clId="{F84342FF-4EF0-4D5C-A746-A9D75950B51B}" dt="2020-12-17T18:15:32.192" v="1577" actId="6549"/>
          <ac:spMkLst>
            <pc:docMk/>
            <pc:sldMk cId="2140758585" sldId="456"/>
            <ac:spMk id="17" creationId="{349BE177-D8E2-4BEE-8C3F-E8360CC495D5}"/>
          </ac:spMkLst>
        </pc:spChg>
      </pc:sldChg>
      <pc:sldChg chg="modSp add">
        <pc:chgData name="정렬" userId="334d2f7504062fb4" providerId="LiveId" clId="{F84342FF-4EF0-4D5C-A746-A9D75950B51B}" dt="2020-12-17T18:15:27.235" v="1573" actId="6549"/>
        <pc:sldMkLst>
          <pc:docMk/>
          <pc:sldMk cId="1217306892" sldId="457"/>
        </pc:sldMkLst>
        <pc:spChg chg="mod">
          <ac:chgData name="정렬" userId="334d2f7504062fb4" providerId="LiveId" clId="{F84342FF-4EF0-4D5C-A746-A9D75950B51B}" dt="2020-12-17T18:15:27.235" v="1573" actId="6549"/>
          <ac:spMkLst>
            <pc:docMk/>
            <pc:sldMk cId="1217306892" sldId="457"/>
            <ac:spMk id="17" creationId="{349BE177-D8E2-4BEE-8C3F-E8360CC495D5}"/>
          </ac:spMkLst>
        </pc:spChg>
      </pc:sldChg>
      <pc:sldChg chg="modSp add">
        <pc:chgData name="정렬" userId="334d2f7504062fb4" providerId="LiveId" clId="{F84342FF-4EF0-4D5C-A746-A9D75950B51B}" dt="2020-12-17T18:15:22.727" v="1569" actId="6549"/>
        <pc:sldMkLst>
          <pc:docMk/>
          <pc:sldMk cId="34442970" sldId="458"/>
        </pc:sldMkLst>
        <pc:spChg chg="mod">
          <ac:chgData name="정렬" userId="334d2f7504062fb4" providerId="LiveId" clId="{F84342FF-4EF0-4D5C-A746-A9D75950B51B}" dt="2020-12-17T18:15:22.727" v="1569" actId="6549"/>
          <ac:spMkLst>
            <pc:docMk/>
            <pc:sldMk cId="34442970" sldId="458"/>
            <ac:spMk id="17" creationId="{349BE177-D8E2-4BEE-8C3F-E8360CC495D5}"/>
          </ac:spMkLst>
        </pc:spChg>
      </pc:sldChg>
      <pc:sldChg chg="modSp add">
        <pc:chgData name="정렬" userId="334d2f7504062fb4" providerId="LiveId" clId="{F84342FF-4EF0-4D5C-A746-A9D75950B51B}" dt="2020-12-17T18:15:15.832" v="1565" actId="6549"/>
        <pc:sldMkLst>
          <pc:docMk/>
          <pc:sldMk cId="245410299" sldId="459"/>
        </pc:sldMkLst>
        <pc:spChg chg="mod">
          <ac:chgData name="정렬" userId="334d2f7504062fb4" providerId="LiveId" clId="{F84342FF-4EF0-4D5C-A746-A9D75950B51B}" dt="2020-12-17T18:15:15.832" v="1565" actId="6549"/>
          <ac:spMkLst>
            <pc:docMk/>
            <pc:sldMk cId="245410299" sldId="459"/>
            <ac:spMk id="17" creationId="{349BE177-D8E2-4BEE-8C3F-E8360CC495D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ver\Downloads\&#50872;&#49328;&#44305;&#50669;&#49884;_&#50872;&#49328;&#54168;&#51060;%20&#44032;&#47609;&#51216;%20&#54788;&#54889;_20200814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35-4922-A46B-5EBC653CA1D6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D35-4922-A46B-5EBC653CA1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Sheet1!$D$4:$D$8</c:f>
              <c:strCache>
                <c:ptCount val="5"/>
                <c:pt idx="0">
                  <c:v>카페/베이커리</c:v>
                </c:pt>
                <c:pt idx="1">
                  <c:v>미용/뷰티/위생</c:v>
                </c:pt>
                <c:pt idx="2">
                  <c:v>학원/교육</c:v>
                </c:pt>
                <c:pt idx="3">
                  <c:v>기타</c:v>
                </c:pt>
                <c:pt idx="4">
                  <c:v>일반음식점</c:v>
                </c:pt>
              </c:strCache>
            </c:strRef>
          </c:cat>
          <c:val>
            <c:numRef>
              <c:f>Sheet1!$E$4:$E$8</c:f>
              <c:numCache>
                <c:formatCode>#,##0</c:formatCode>
                <c:ptCount val="5"/>
                <c:pt idx="0">
                  <c:v>1664</c:v>
                </c:pt>
                <c:pt idx="1">
                  <c:v>2398</c:v>
                </c:pt>
                <c:pt idx="2">
                  <c:v>2726</c:v>
                </c:pt>
                <c:pt idx="3">
                  <c:v>3621</c:v>
                </c:pt>
                <c:pt idx="4">
                  <c:v>8030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35-4922-A46B-5EBC653CA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53339023"/>
        <c:axId val="221263471"/>
      </c:barChart>
      <c:catAx>
        <c:axId val="2053339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defRPr>
            </a:pPr>
            <a:endParaRPr lang="ko-KR"/>
          </a:p>
        </c:txPr>
        <c:crossAx val="221263471"/>
        <c:crosses val="autoZero"/>
        <c:auto val="1"/>
        <c:lblAlgn val="ctr"/>
        <c:lblOffset val="100"/>
        <c:noMultiLvlLbl val="0"/>
      </c:catAx>
      <c:valAx>
        <c:axId val="221263471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205333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C08CA-95A9-4176-AAE7-473F23DA1282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884D-8881-4BE2-8315-34DFD7576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43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B4F11-517D-41E3-8DD3-5413A448A106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7C848-975D-4C18-B20C-36CBCE1D0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7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7C848-975D-4C18-B20C-36CBCE1D01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4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8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7C848-975D-4C18-B20C-36CBCE1D01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95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7C848-975D-4C18-B20C-36CBCE1D01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8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813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64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6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62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8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8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1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4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0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4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3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7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2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1758-8A13-437A-A4F5-857FDBDC7CCB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CC3BD-D893-48DD-AD2D-ED17143E9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5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57889-1620-4E6F-BCB4-A67C65A6C3EB}"/>
              </a:ext>
            </a:extLst>
          </p:cNvPr>
          <p:cNvSpPr txBox="1"/>
          <p:nvPr/>
        </p:nvSpPr>
        <p:spPr>
          <a:xfrm>
            <a:off x="973042" y="1749094"/>
            <a:ext cx="7197923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Apple SD Gothic Neo ExtraBold" charset="-127"/>
              </a:rPr>
              <a:t>빅데이터 기반 사용 분석</a:t>
            </a:r>
            <a:endParaRPr lang="ko-KR" altLang="ko-KR" sz="4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24AF1-E0A2-41B6-8165-3DED97F5F119}"/>
              </a:ext>
            </a:extLst>
          </p:cNvPr>
          <p:cNvSpPr txBox="1"/>
          <p:nvPr/>
        </p:nvSpPr>
        <p:spPr>
          <a:xfrm>
            <a:off x="2124193" y="4893485"/>
            <a:ext cx="5036234" cy="124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3498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〮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팀명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: Project B </a:t>
            </a:r>
          </a:p>
          <a:p>
            <a:pPr indent="63498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〮 팀원 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김근연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박다솜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박주영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안혜림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이동민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장정렬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indent="63498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〮 지도코치 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이현석 교수</a:t>
            </a:r>
            <a:endParaRPr lang="en-US" altLang="ko-KR" sz="1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33E2C7-20A2-4A32-B7B4-7B5BB53EE500}"/>
              </a:ext>
            </a:extLst>
          </p:cNvPr>
          <p:cNvSpPr/>
          <p:nvPr/>
        </p:nvSpPr>
        <p:spPr>
          <a:xfrm>
            <a:off x="0" y="1"/>
            <a:ext cx="9144000" cy="247116"/>
          </a:xfrm>
          <a:prstGeom prst="rect">
            <a:avLst/>
          </a:prstGeom>
          <a:solidFill>
            <a:srgbClr val="4A7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143FBF-452A-4C60-9129-50CBA871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65" y="6450443"/>
            <a:ext cx="473275" cy="3049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22AD69-951E-4330-9C8E-37246E34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547" y="6464303"/>
            <a:ext cx="434606" cy="277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5F245F-3A9E-4523-98CB-396CA8A7D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326" y="6450444"/>
            <a:ext cx="473656" cy="30492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A0926E-8B06-4771-8FF4-F650D59D7A46}"/>
              </a:ext>
            </a:extLst>
          </p:cNvPr>
          <p:cNvCxnSpPr/>
          <p:nvPr/>
        </p:nvCxnSpPr>
        <p:spPr>
          <a:xfrm>
            <a:off x="1226633" y="4795010"/>
            <a:ext cx="677250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9C4707-8702-4CD8-8BC9-1F61F8860297}"/>
              </a:ext>
            </a:extLst>
          </p:cNvPr>
          <p:cNvSpPr txBox="1"/>
          <p:nvPr/>
        </p:nvSpPr>
        <p:spPr>
          <a:xfrm>
            <a:off x="973035" y="1340305"/>
            <a:ext cx="719792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울산페이 상권분석 및 활성화 방안모색을 위한 </a:t>
            </a:r>
            <a:endParaRPr lang="ko-KR" altLang="ko-KR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862D9-C134-46BE-A317-B3A281ED8D75}"/>
              </a:ext>
            </a:extLst>
          </p:cNvPr>
          <p:cNvSpPr txBox="1"/>
          <p:nvPr/>
        </p:nvSpPr>
        <p:spPr>
          <a:xfrm>
            <a:off x="973035" y="3494917"/>
            <a:ext cx="7197923" cy="298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2020.12.19</a:t>
            </a:r>
            <a:endParaRPr lang="ko-KR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69BB49-5FB0-44CC-AF46-94CDA92C3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8" y="6348413"/>
            <a:ext cx="1117445" cy="4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3"/>
    </mc:Choice>
    <mc:Fallback xmlns="">
      <p:transition spd="slow" advTm="74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 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A6A6A6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A6A6A6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3455585" y="588222"/>
            <a:ext cx="1080000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rgbClr val="44546A"/>
              </a:solidFill>
              <a:latin typeface="Noto Sans KR Bold" panose="020B0800000000000000" pitchFamily="34" charset="-127"/>
              <a:ea typeface="Noto Sans KR Bold" panose="020B0800000000000000" pitchFamily="34" charset="-127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056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4DF0BC-920F-4C29-939E-6D0214B93D8B}"/>
              </a:ext>
            </a:extLst>
          </p:cNvPr>
          <p:cNvSpPr txBox="1"/>
          <p:nvPr/>
        </p:nvSpPr>
        <p:spPr>
          <a:xfrm>
            <a:off x="0" y="2509582"/>
            <a:ext cx="9144000" cy="183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latin typeface="-윤고딕340" panose="02030504000101010101" pitchFamily="18" charset="-127"/>
                <a:ea typeface="-윤고딕340" panose="02030504000101010101" pitchFamily="18" charset="-127"/>
                <a:cs typeface="Apple SD Gothic Neo ExtraBold" charset="-127"/>
              </a:rPr>
              <a:t>Thank you</a:t>
            </a:r>
          </a:p>
          <a:p>
            <a:pPr algn="ctr">
              <a:lnSpc>
                <a:spcPct val="120000"/>
              </a:lnSpc>
            </a:pPr>
            <a:br>
              <a:rPr lang="en-US" altLang="ko-KR" sz="3200" b="1" dirty="0">
                <a:latin typeface="-윤고딕340" panose="02030504000101010101" pitchFamily="18" charset="-127"/>
                <a:ea typeface="-윤고딕340" panose="02030504000101010101" pitchFamily="18" charset="-127"/>
                <a:cs typeface="Apple SD Gothic Neo ExtraBold" charset="-127"/>
              </a:rPr>
            </a:br>
            <a:r>
              <a:rPr lang="en-US" altLang="ko-KR" sz="3200" b="1" dirty="0">
                <a:latin typeface="-윤고딕340" panose="02030504000101010101" pitchFamily="18" charset="-127"/>
                <a:ea typeface="-윤고딕340" panose="02030504000101010101" pitchFamily="18" charset="-127"/>
                <a:cs typeface="Apple SD Gothic Neo ExtraBold" charset="-127"/>
              </a:rPr>
              <a:t>Q &amp; A</a:t>
            </a:r>
            <a:endParaRPr lang="ko-KR" altLang="en-US" sz="3200" b="1" dirty="0">
              <a:latin typeface="-윤고딕340" panose="02030504000101010101" pitchFamily="18" charset="-127"/>
              <a:ea typeface="-윤고딕340" panose="02030504000101010101" pitchFamily="18" charset="-127"/>
              <a:cs typeface="Apple SD Gothic Neo ExtraBold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D95CBE-85D9-4AE2-B09B-896A3417946C}"/>
              </a:ext>
            </a:extLst>
          </p:cNvPr>
          <p:cNvSpPr/>
          <p:nvPr/>
        </p:nvSpPr>
        <p:spPr>
          <a:xfrm>
            <a:off x="0" y="1"/>
            <a:ext cx="9144000" cy="247116"/>
          </a:xfrm>
          <a:prstGeom prst="rect">
            <a:avLst/>
          </a:prstGeom>
          <a:solidFill>
            <a:srgbClr val="4A7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6C4C85-55DE-40F8-A632-F8393E257F82}"/>
              </a:ext>
            </a:extLst>
          </p:cNvPr>
          <p:cNvSpPr/>
          <p:nvPr/>
        </p:nvSpPr>
        <p:spPr>
          <a:xfrm>
            <a:off x="0" y="6622090"/>
            <a:ext cx="9144000" cy="247116"/>
          </a:xfrm>
          <a:prstGeom prst="rect">
            <a:avLst/>
          </a:prstGeom>
          <a:solidFill>
            <a:srgbClr val="4A7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4"/>
    </mc:Choice>
    <mc:Fallback xmlns="">
      <p:transition spd="slow" advTm="47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04DFA8-DE27-437D-B6CA-CDCBF8CC42D9}"/>
              </a:ext>
            </a:extLst>
          </p:cNvPr>
          <p:cNvSpPr txBox="1"/>
          <p:nvPr/>
        </p:nvSpPr>
        <p:spPr>
          <a:xfrm>
            <a:off x="4084316" y="1208326"/>
            <a:ext cx="3260620" cy="5061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 배경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 목적 및 기대 효과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과정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자료 분석 및 결과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1)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승인일자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2)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승인시간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3)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생년월일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4)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카테고리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    5)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거래금액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1600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시사점  </a:t>
            </a:r>
            <a:endParaRPr lang="en-US" altLang="ko-KR" sz="1600" b="1" i="1" spc="3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8E7DD9-6AC6-4D60-AD1F-CBDEBDA6F122}"/>
              </a:ext>
            </a:extLst>
          </p:cNvPr>
          <p:cNvCxnSpPr/>
          <p:nvPr/>
        </p:nvCxnSpPr>
        <p:spPr>
          <a:xfrm>
            <a:off x="3672468" y="1115120"/>
            <a:ext cx="0" cy="52336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BF11FE-8127-4CAF-B0FA-66A5BE6C9DAA}"/>
              </a:ext>
            </a:extLst>
          </p:cNvPr>
          <p:cNvCxnSpPr/>
          <p:nvPr/>
        </p:nvCxnSpPr>
        <p:spPr>
          <a:xfrm flipH="1">
            <a:off x="1613209" y="1122555"/>
            <a:ext cx="205925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D3BB32-E98D-4F94-95B6-EDD8DBEFD1CD}"/>
              </a:ext>
            </a:extLst>
          </p:cNvPr>
          <p:cNvSpPr txBox="1"/>
          <p:nvPr/>
        </p:nvSpPr>
        <p:spPr>
          <a:xfrm>
            <a:off x="1776015" y="552759"/>
            <a:ext cx="3260620" cy="56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i="1" spc="3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315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60179" y="587375"/>
            <a:ext cx="1080000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52787-29F4-462A-B770-AD8284CAB00A}"/>
              </a:ext>
            </a:extLst>
          </p:cNvPr>
          <p:cNvSpPr txBox="1"/>
          <p:nvPr/>
        </p:nvSpPr>
        <p:spPr>
          <a:xfrm>
            <a:off x="1755065" y="1118530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울  산  </a:t>
            </a:r>
            <a:r>
              <a:rPr lang="ko-KR" altLang="en-US" sz="16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이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3722E-0F25-4B3D-A288-565EB6F876C1}"/>
              </a:ext>
            </a:extLst>
          </p:cNvPr>
          <p:cNvSpPr txBox="1"/>
          <p:nvPr/>
        </p:nvSpPr>
        <p:spPr>
          <a:xfrm>
            <a:off x="5665698" y="1118530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분석목적  및  기대효과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CBC599-F339-4A75-948F-E2FB00A2FDB2}"/>
              </a:ext>
            </a:extLst>
          </p:cNvPr>
          <p:cNvCxnSpPr>
            <a:cxnSpLocks/>
          </p:cNvCxnSpPr>
          <p:nvPr/>
        </p:nvCxnSpPr>
        <p:spPr>
          <a:xfrm>
            <a:off x="304799" y="1457084"/>
            <a:ext cx="419286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90B3B3-0647-4885-84BF-3744CB568085}"/>
              </a:ext>
            </a:extLst>
          </p:cNvPr>
          <p:cNvCxnSpPr>
            <a:cxnSpLocks/>
          </p:cNvCxnSpPr>
          <p:nvPr/>
        </p:nvCxnSpPr>
        <p:spPr>
          <a:xfrm>
            <a:off x="4672360" y="1457084"/>
            <a:ext cx="419286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CC75D0-45B2-4CA3-918C-EE186F9B41E2}"/>
              </a:ext>
            </a:extLst>
          </p:cNvPr>
          <p:cNvSpPr/>
          <p:nvPr/>
        </p:nvSpPr>
        <p:spPr>
          <a:xfrm>
            <a:off x="304800" y="1657819"/>
            <a:ext cx="758283" cy="1992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8A4436-7748-49EB-BE01-C36768A4BC25}"/>
              </a:ext>
            </a:extLst>
          </p:cNvPr>
          <p:cNvSpPr txBox="1"/>
          <p:nvPr/>
        </p:nvSpPr>
        <p:spPr>
          <a:xfrm>
            <a:off x="452727" y="2522554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 요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17AECD-EAAC-4CA1-BA0C-A1D60447166E}"/>
              </a:ext>
            </a:extLst>
          </p:cNvPr>
          <p:cNvSpPr/>
          <p:nvPr/>
        </p:nvSpPr>
        <p:spPr>
          <a:xfrm>
            <a:off x="1137424" y="1657818"/>
            <a:ext cx="3345366" cy="19923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DBE786-54A3-443C-90A5-E26AC15E15E3}"/>
              </a:ext>
            </a:extLst>
          </p:cNvPr>
          <p:cNvSpPr txBox="1"/>
          <p:nvPr/>
        </p:nvSpPr>
        <p:spPr>
          <a:xfrm>
            <a:off x="1139605" y="1694988"/>
            <a:ext cx="3372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울산에서만 사용가능한 울산사랑 상품권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b="1" u="sng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울산자금이 울산 내 유통되어 지역상권 보호</a:t>
            </a:r>
            <a:r>
              <a:rPr lang="en-US" altLang="ko-KR" sz="1200" b="1" u="sng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</a:p>
          <a:p>
            <a:r>
              <a:rPr lang="en-US" altLang="ko-KR" sz="1200" b="1" u="sng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</a:t>
            </a:r>
            <a:r>
              <a:rPr lang="ko-KR" altLang="en-US" sz="1200" b="1" u="sng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지역경제 활성화 기여 목적</a:t>
            </a:r>
            <a:endParaRPr lang="en-US" altLang="ko-KR" sz="1200" b="1" u="sng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출시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2019.8.29</a:t>
            </a: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형태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모바일 전자상품권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(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모바일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QR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코드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결제 혹은 울산페이 체크카드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 </a:t>
            </a: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사용처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 소재 울산페이 가맹사업장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(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백화점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대형마트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주유소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사행성업체 등 제외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 </a:t>
            </a: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소비자 혜택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구매 시 할인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소득공제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가맹점 혜택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결제수수료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0%,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실시간 환전 가능 등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E1A4AD-5E72-4715-9931-A4F36166F9E1}"/>
              </a:ext>
            </a:extLst>
          </p:cNvPr>
          <p:cNvSpPr/>
          <p:nvPr/>
        </p:nvSpPr>
        <p:spPr>
          <a:xfrm>
            <a:off x="304800" y="3772833"/>
            <a:ext cx="758283" cy="25090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7CFB9C-7A08-454D-9A7E-1E9A80AFA6B2}"/>
              </a:ext>
            </a:extLst>
          </p:cNvPr>
          <p:cNvSpPr txBox="1"/>
          <p:nvPr/>
        </p:nvSpPr>
        <p:spPr>
          <a:xfrm>
            <a:off x="1144858" y="3817802"/>
            <a:ext cx="397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조회기준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2020.08.14(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울산광역시 자료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전체 가맹점 수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25,318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유형별 가맹점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TOP5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3C449D-CC45-4ED5-8A41-E0454264340D}"/>
              </a:ext>
            </a:extLst>
          </p:cNvPr>
          <p:cNvSpPr/>
          <p:nvPr/>
        </p:nvSpPr>
        <p:spPr>
          <a:xfrm>
            <a:off x="1144858" y="3772833"/>
            <a:ext cx="3345366" cy="250902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BC4236-8FB5-45FD-978D-E3B31252FD58}"/>
              </a:ext>
            </a:extLst>
          </p:cNvPr>
          <p:cNvSpPr txBox="1"/>
          <p:nvPr/>
        </p:nvSpPr>
        <p:spPr>
          <a:xfrm>
            <a:off x="399827" y="4778521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가맹점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현황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F54EF61A-1C17-4D69-92F0-128CFA6AF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451221"/>
              </p:ext>
            </p:extLst>
          </p:nvPr>
        </p:nvGraphicFramePr>
        <p:xfrm>
          <a:off x="1167161" y="4396197"/>
          <a:ext cx="3345366" cy="193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F4A3897-8933-43E6-9292-A2460A895AB8}"/>
              </a:ext>
            </a:extLst>
          </p:cNvPr>
          <p:cNvSpPr/>
          <p:nvPr/>
        </p:nvSpPr>
        <p:spPr>
          <a:xfrm>
            <a:off x="5220243" y="2250592"/>
            <a:ext cx="3002517" cy="7025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407327-C936-4112-BFA9-C83180CBD6CC}"/>
              </a:ext>
            </a:extLst>
          </p:cNvPr>
          <p:cNvSpPr txBox="1"/>
          <p:nvPr/>
        </p:nvSpPr>
        <p:spPr>
          <a:xfrm>
            <a:off x="5676783" y="2457122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울산페이 사용자 소비형태 분석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5BE9E3B-8326-4D60-A0F6-CB39C3A47971}"/>
              </a:ext>
            </a:extLst>
          </p:cNvPr>
          <p:cNvSpPr/>
          <p:nvPr/>
        </p:nvSpPr>
        <p:spPr>
          <a:xfrm>
            <a:off x="5220243" y="3541015"/>
            <a:ext cx="3002517" cy="7025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5AD4F2-69E3-4E93-B038-C8DB0F30D0C0}"/>
              </a:ext>
            </a:extLst>
          </p:cNvPr>
          <p:cNvSpPr txBox="1"/>
          <p:nvPr/>
        </p:nvSpPr>
        <p:spPr>
          <a:xfrm>
            <a:off x="5805952" y="3746034"/>
            <a:ext cx="1842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울산페이 활성화 방안 수립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852BF5B-B7F8-429F-B2CF-DF4704833FF8}"/>
              </a:ext>
            </a:extLst>
          </p:cNvPr>
          <p:cNvSpPr/>
          <p:nvPr/>
        </p:nvSpPr>
        <p:spPr>
          <a:xfrm>
            <a:off x="5220243" y="4831438"/>
            <a:ext cx="3002517" cy="7025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101188-9A80-4ACC-812D-79E80C16245E}"/>
              </a:ext>
            </a:extLst>
          </p:cNvPr>
          <p:cNvSpPr txBox="1"/>
          <p:nvPr/>
        </p:nvSpPr>
        <p:spPr>
          <a:xfrm>
            <a:off x="5930951" y="5044240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지역 경제 활성화 기여 </a:t>
            </a:r>
            <a:endParaRPr lang="en-US" altLang="ko-KR" sz="1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E667862-ED2A-47B0-AA2F-CD2333DF3234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6721502" y="2953187"/>
            <a:ext cx="0" cy="58782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2854733-6FB5-42F9-B207-ADE730FA792E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6721502" y="4243610"/>
            <a:ext cx="0" cy="58782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과정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1145345" y="587375"/>
            <a:ext cx="1080000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C8F59-E97B-4F49-B24E-C16CA0A9F84B}"/>
              </a:ext>
            </a:extLst>
          </p:cNvPr>
          <p:cNvSpPr txBox="1"/>
          <p:nvPr/>
        </p:nvSpPr>
        <p:spPr>
          <a:xfrm>
            <a:off x="382384" y="750642"/>
            <a:ext cx="8520547" cy="528583"/>
          </a:xfrm>
          <a:custGeom>
            <a:avLst/>
            <a:gdLst>
              <a:gd name="connsiteX0" fmla="*/ 8424935 w 8795679"/>
              <a:gd name="connsiteY0" fmla="*/ 0 h 528583"/>
              <a:gd name="connsiteX1" fmla="*/ 8721530 w 8795679"/>
              <a:gd name="connsiteY1" fmla="*/ 0 h 528583"/>
              <a:gd name="connsiteX2" fmla="*/ 8795679 w 8795679"/>
              <a:gd name="connsiteY2" fmla="*/ 264292 h 528583"/>
              <a:gd name="connsiteX3" fmla="*/ 8721530 w 8795679"/>
              <a:gd name="connsiteY3" fmla="*/ 528583 h 528583"/>
              <a:gd name="connsiteX4" fmla="*/ 8424936 w 8795679"/>
              <a:gd name="connsiteY4" fmla="*/ 528583 h 528583"/>
              <a:gd name="connsiteX5" fmla="*/ 8424936 w 8795679"/>
              <a:gd name="connsiteY5" fmla="*/ 528583 h 528583"/>
              <a:gd name="connsiteX6" fmla="*/ 0 w 8795679"/>
              <a:gd name="connsiteY6" fmla="*/ 528583 h 528583"/>
              <a:gd name="connsiteX7" fmla="*/ 0 w 8795679"/>
              <a:gd name="connsiteY7" fmla="*/ 1 h 528583"/>
              <a:gd name="connsiteX8" fmla="*/ 8424935 w 8795679"/>
              <a:gd name="connsiteY8" fmla="*/ 1 h 5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5679" h="528583">
                <a:moveTo>
                  <a:pt x="8424935" y="0"/>
                </a:moveTo>
                <a:lnTo>
                  <a:pt x="8721530" y="0"/>
                </a:lnTo>
                <a:lnTo>
                  <a:pt x="8795679" y="264292"/>
                </a:lnTo>
                <a:lnTo>
                  <a:pt x="8721530" y="528583"/>
                </a:lnTo>
                <a:lnTo>
                  <a:pt x="8424936" y="528583"/>
                </a:lnTo>
                <a:lnTo>
                  <a:pt x="8424936" y="528583"/>
                </a:lnTo>
                <a:lnTo>
                  <a:pt x="0" y="528583"/>
                </a:lnTo>
                <a:lnTo>
                  <a:pt x="0" y="1"/>
                </a:lnTo>
                <a:lnTo>
                  <a:pt x="8424935" y="1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alpha val="35000"/>
                </a:schemeClr>
              </a:gs>
              <a:gs pos="45000">
                <a:schemeClr val="bg2">
                  <a:lumMod val="25000"/>
                </a:schemeClr>
              </a:gs>
            </a:gsLst>
            <a:lin ang="10800000" scaled="1"/>
          </a:gradFill>
        </p:spPr>
        <p:txBody>
          <a:bodyPr wrap="square" rtlCol="0" anchor="ctr">
            <a:noAutofit/>
          </a:bodyPr>
          <a:lstStyle/>
          <a:p>
            <a:pPr algn="ctr"/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E523FF-61A9-41FF-A02D-D1238D120750}"/>
              </a:ext>
            </a:extLst>
          </p:cNvPr>
          <p:cNvCxnSpPr>
            <a:cxnSpLocks/>
          </p:cNvCxnSpPr>
          <p:nvPr/>
        </p:nvCxnSpPr>
        <p:spPr bwMode="auto">
          <a:xfrm>
            <a:off x="4511142" y="750642"/>
            <a:ext cx="0" cy="59577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9A3CE4C-9D55-494C-8CE9-6A5511CC535F}"/>
              </a:ext>
            </a:extLst>
          </p:cNvPr>
          <p:cNvCxnSpPr>
            <a:cxnSpLocks/>
          </p:cNvCxnSpPr>
          <p:nvPr/>
        </p:nvCxnSpPr>
        <p:spPr bwMode="auto">
          <a:xfrm>
            <a:off x="2327666" y="750642"/>
            <a:ext cx="0" cy="59577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7E600C-98FF-4EB0-B1AB-8B5CA3BCCE08}"/>
              </a:ext>
            </a:extLst>
          </p:cNvPr>
          <p:cNvCxnSpPr>
            <a:cxnSpLocks/>
          </p:cNvCxnSpPr>
          <p:nvPr/>
        </p:nvCxnSpPr>
        <p:spPr bwMode="auto">
          <a:xfrm>
            <a:off x="6824851" y="750642"/>
            <a:ext cx="0" cy="59577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DBC4EA-364C-4CA6-898B-493B78121713}"/>
              </a:ext>
            </a:extLst>
          </p:cNvPr>
          <p:cNvSpPr txBox="1"/>
          <p:nvPr/>
        </p:nvSpPr>
        <p:spPr>
          <a:xfrm>
            <a:off x="782593" y="86103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i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</a:t>
            </a:r>
            <a:endParaRPr lang="en-US" altLang="ko-KR" sz="1400" b="1" i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EE7D1-69E7-4450-87BC-DED342FA0166}"/>
              </a:ext>
            </a:extLst>
          </p:cNvPr>
          <p:cNvSpPr txBox="1"/>
          <p:nvPr/>
        </p:nvSpPr>
        <p:spPr>
          <a:xfrm>
            <a:off x="2634455" y="86103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i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목표 설정</a:t>
            </a:r>
            <a:endParaRPr lang="en-US" altLang="ko-KR" sz="1400" b="1" i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A7C2FE-579A-479F-95C6-63C8CD65C0D1}"/>
              </a:ext>
            </a:extLst>
          </p:cNvPr>
          <p:cNvSpPr txBox="1"/>
          <p:nvPr/>
        </p:nvSpPr>
        <p:spPr>
          <a:xfrm>
            <a:off x="4715777" y="861038"/>
            <a:ext cx="19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i="1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데이터분석 및 시각화</a:t>
            </a:r>
            <a:endParaRPr lang="en-US" altLang="ko-KR" sz="1400" b="1" i="1" dirty="0">
              <a:solidFill>
                <a:schemeClr val="bg1">
                  <a:lumMod val="8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964121-E994-4A56-8C66-80DA93B9CEB4}"/>
              </a:ext>
            </a:extLst>
          </p:cNvPr>
          <p:cNvSpPr txBox="1"/>
          <p:nvPr/>
        </p:nvSpPr>
        <p:spPr>
          <a:xfrm>
            <a:off x="7352016" y="86103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i="1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 도출</a:t>
            </a:r>
            <a:endParaRPr lang="en-US" altLang="ko-KR" sz="1400" b="1" i="1" dirty="0">
              <a:solidFill>
                <a:schemeClr val="bg1">
                  <a:lumMod val="8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C5C1EE-5104-45A1-893B-A0EAFE897992}"/>
              </a:ext>
            </a:extLst>
          </p:cNvPr>
          <p:cNvSpPr/>
          <p:nvPr/>
        </p:nvSpPr>
        <p:spPr bwMode="auto">
          <a:xfrm>
            <a:off x="622700" y="1706003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</a:t>
            </a:r>
            <a:endParaRPr lang="ko-KR" altLang="en-US" sz="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울산페이 </a:t>
            </a:r>
            <a:r>
              <a:rPr lang="en-US" altLang="ko-KR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</a:t>
            </a: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년 </a:t>
            </a:r>
            <a:r>
              <a:rPr lang="en-US" altLang="ko-KR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1~2</a:t>
            </a: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 </a:t>
            </a:r>
            <a:endParaRPr lang="en-US" altLang="ko-KR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6728D-CBFA-4EA7-8F4E-AE852C916AF2}"/>
              </a:ext>
            </a:extLst>
          </p:cNvPr>
          <p:cNvSpPr txBox="1"/>
          <p:nvPr/>
        </p:nvSpPr>
        <p:spPr>
          <a:xfrm>
            <a:off x="622003" y="2460567"/>
            <a:ext cx="155844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데이터 출처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울산연구원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데이터 양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- Rows : 172,220</a:t>
            </a: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- Columns : 11</a:t>
            </a: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- Cells : 1,894,420</a:t>
            </a: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데이터 속성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-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생년월일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승인시간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승인일자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거래금액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카테고리 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C9D265-150E-424A-BC22-F31CE1A4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4" y="3797920"/>
            <a:ext cx="1794954" cy="3917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6D19C7-236C-4806-B826-0A021A82C0DF}"/>
              </a:ext>
            </a:extLst>
          </p:cNvPr>
          <p:cNvSpPr/>
          <p:nvPr/>
        </p:nvSpPr>
        <p:spPr bwMode="auto">
          <a:xfrm>
            <a:off x="2677206" y="3061578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분석목표 설정</a:t>
            </a:r>
            <a:endParaRPr lang="ko-KR" altLang="en-US" sz="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0680AB-614B-490F-B635-C98151B04117}"/>
              </a:ext>
            </a:extLst>
          </p:cNvPr>
          <p:cNvSpPr txBox="1"/>
          <p:nvPr/>
        </p:nvSpPr>
        <p:spPr>
          <a:xfrm>
            <a:off x="2548237" y="3816142"/>
            <a:ext cx="20377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승인일자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 err="1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일자별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 err="1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요일별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거래금액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생년월일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연령대별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성별 거래금액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카테고리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연령별 빈도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/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거래금액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승인시간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시간대별 빈도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/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거래금액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거래금액 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성별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카테고리별 거래금액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BE61BD-CE65-4B07-BA1B-B918794E2232}"/>
              </a:ext>
            </a:extLst>
          </p:cNvPr>
          <p:cNvSpPr/>
          <p:nvPr/>
        </p:nvSpPr>
        <p:spPr bwMode="auto">
          <a:xfrm>
            <a:off x="2677206" y="2161290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 정의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속성에 따른 소비형태 차이 파악</a:t>
            </a:r>
            <a:endParaRPr lang="en-US" altLang="ko-KR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5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DD2254-9C9A-472A-A672-CD8511776399}"/>
              </a:ext>
            </a:extLst>
          </p:cNvPr>
          <p:cNvSpPr/>
          <p:nvPr/>
        </p:nvSpPr>
        <p:spPr bwMode="auto">
          <a:xfrm>
            <a:off x="4935514" y="3352224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</a:t>
            </a:r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전처리</a:t>
            </a:r>
            <a:endParaRPr lang="ko-KR" altLang="en-US" sz="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E89E88-F4E0-4F45-9254-17E0741F2CFF}"/>
              </a:ext>
            </a:extLst>
          </p:cNvPr>
          <p:cNvSpPr/>
          <p:nvPr/>
        </p:nvSpPr>
        <p:spPr bwMode="auto">
          <a:xfrm>
            <a:off x="4963214" y="4598230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 및 시각화</a:t>
            </a:r>
            <a:endParaRPr lang="ko-KR" altLang="en-US" sz="5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A1D7BE-D9E5-49D6-9C85-E332E8957FD1}"/>
              </a:ext>
            </a:extLst>
          </p:cNvPr>
          <p:cNvSpPr/>
          <p:nvPr/>
        </p:nvSpPr>
        <p:spPr bwMode="auto">
          <a:xfrm>
            <a:off x="7229793" y="5352794"/>
            <a:ext cx="1484396" cy="75456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인사이트 도출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R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울산경제 활성화 방안</a:t>
            </a:r>
            <a:endParaRPr lang="en-US" altLang="ko-KR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A31D16-A153-4917-9351-E30C97D39A9B}"/>
              </a:ext>
            </a:extLst>
          </p:cNvPr>
          <p:cNvSpPr txBox="1"/>
          <p:nvPr/>
        </p:nvSpPr>
        <p:spPr>
          <a:xfrm>
            <a:off x="5103187" y="4112401"/>
            <a:ext cx="15327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승인일자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/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시간 추출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생년월일에서 연령대 변환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카테고리 그룹화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C96463-BAF7-42CE-9F7D-44748EB6FDB6}"/>
              </a:ext>
            </a:extLst>
          </p:cNvPr>
          <p:cNvSpPr txBox="1"/>
          <p:nvPr/>
        </p:nvSpPr>
        <p:spPr>
          <a:xfrm>
            <a:off x="5115417" y="5358926"/>
            <a:ext cx="14157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〮 파이썬 라이브러리 이용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- pandas, matplotlib, </a:t>
            </a:r>
          </a:p>
          <a:p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</a:t>
            </a:r>
            <a:r>
              <a:rPr lang="en-US" altLang="ko-KR" sz="900" dirty="0" err="1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numpy</a:t>
            </a:r>
            <a:r>
              <a:rPr lang="en-US" altLang="ko-KR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seaborn </a:t>
            </a:r>
            <a:r>
              <a:rPr lang="ko-KR" altLang="en-US" sz="9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등 </a:t>
            </a:r>
            <a:endParaRPr lang="en-US" altLang="ko-KR" sz="9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E57EA27-0BB4-466A-9FD0-D544D532ABBE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107096" y="2083285"/>
            <a:ext cx="570110" cy="455287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E03A55B-54FA-4DE9-A23E-D2634BEFF360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3419404" y="2915854"/>
            <a:ext cx="0" cy="1457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3A7725F2-0A23-4E97-A64A-CD95C78EE7E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161602" y="3438860"/>
            <a:ext cx="773912" cy="290646"/>
          </a:xfrm>
          <a:prstGeom prst="bentConnector3">
            <a:avLst>
              <a:gd name="adj1" fmla="val 62889"/>
            </a:avLst>
          </a:prstGeom>
          <a:ln>
            <a:solidFill>
              <a:schemeClr val="bg2">
                <a:lumMod val="50000"/>
              </a:schemeClr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B0C0536-4C7E-416B-90FB-555045E74380}"/>
              </a:ext>
            </a:extLst>
          </p:cNvPr>
          <p:cNvCxnSpPr>
            <a:cxnSpLocks/>
            <a:stCxn id="36" idx="3"/>
            <a:endCxn id="37" idx="3"/>
          </p:cNvCxnSpPr>
          <p:nvPr/>
        </p:nvCxnSpPr>
        <p:spPr>
          <a:xfrm>
            <a:off x="6419910" y="3729506"/>
            <a:ext cx="27700" cy="1246006"/>
          </a:xfrm>
          <a:prstGeom prst="bentConnector3">
            <a:avLst>
              <a:gd name="adj1" fmla="val 925271"/>
            </a:avLst>
          </a:prstGeom>
          <a:ln>
            <a:solidFill>
              <a:schemeClr val="bg2">
                <a:lumMod val="50000"/>
              </a:schemeClr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EB598B5E-37D8-4FDC-AF2B-6FAAAE24876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449109" y="5162204"/>
            <a:ext cx="780684" cy="567872"/>
          </a:xfrm>
          <a:prstGeom prst="bentConnector3">
            <a:avLst>
              <a:gd name="adj1" fmla="val 68102"/>
            </a:avLst>
          </a:prstGeom>
          <a:ln>
            <a:solidFill>
              <a:schemeClr val="bg2">
                <a:lumMod val="50000"/>
              </a:schemeClr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C1137A7-0466-4B0A-AAE4-5F355B76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24" y="2657733"/>
            <a:ext cx="4091876" cy="2390667"/>
          </a:xfrm>
          <a:prstGeom prst="rect">
            <a:avLst/>
          </a:prstGeom>
        </p:spPr>
      </p:pic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30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 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승인일자 </a:t>
            </a:r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27B874-1ED0-426C-8E52-33969191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2" y="2515971"/>
            <a:ext cx="3853820" cy="2668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총 거래금액 대비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총 거래금액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약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1.7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적음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- 1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(31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일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총 거래금액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27.3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  <a:p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- 2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(29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일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총 거래금액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25.6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1, 2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월 모두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주차에 거래금액이 최대임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평균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7.1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 최다 거래금액 요일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토요일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8.9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 최소 거래금액 요일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일요일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6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 목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~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토요일 구간의 거래금액 높음 </a:t>
            </a:r>
            <a:r>
              <a:rPr lang="en-US" altLang="ko-KR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8.6</a:t>
            </a:r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억 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FB9F39-A02F-49B2-995C-3B7D57F64A32}"/>
              </a:ext>
            </a:extLst>
          </p:cNvPr>
          <p:cNvSpPr txBox="1"/>
          <p:nvPr/>
        </p:nvSpPr>
        <p:spPr>
          <a:xfrm>
            <a:off x="173471" y="724598"/>
            <a:ext cx="841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평일 거래금액 대비 주말 거래금액이 높을 것으로 예상했지만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분석결과 평일 거래금액이</a:t>
            </a:r>
            <a:endParaRPr lang="en-US" altLang="ko-KR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높은 것으로 확인됨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직장인들의 식사시간 소비가 많은 것으로 추측됨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82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1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 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7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 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3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>
            <a:extLst>
              <a:ext uri="{FF2B5EF4-FFF2-40B4-BE49-F238E27FC236}">
                <a16:creationId xmlns:a16="http://schemas.microsoft.com/office/drawing/2014/main" id="{11640964-AD97-40D4-9711-A5BAA6A347AB}"/>
              </a:ext>
            </a:extLst>
          </p:cNvPr>
          <p:cNvSpPr/>
          <p:nvPr/>
        </p:nvSpPr>
        <p:spPr>
          <a:xfrm>
            <a:off x="0" y="588223"/>
            <a:ext cx="9144000" cy="457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E6C93-38B4-4D92-AD08-F9F8EE9FC873}"/>
              </a:ext>
            </a:extLst>
          </p:cNvPr>
          <p:cNvSpPr txBox="1"/>
          <p:nvPr/>
        </p:nvSpPr>
        <p:spPr>
          <a:xfrm>
            <a:off x="1263595" y="19282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분석 방법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17BB-F3E0-4685-80EB-F16AE2A9FAB5}"/>
              </a:ext>
            </a:extLst>
          </p:cNvPr>
          <p:cNvSpPr txBox="1"/>
          <p:nvPr/>
        </p:nvSpPr>
        <p:spPr>
          <a:xfrm>
            <a:off x="2232366" y="192828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자료 분석 및 결과</a:t>
            </a:r>
            <a:endParaRPr lang="en-US" sz="1200" b="1" dirty="0">
              <a:solidFill>
                <a:srgbClr val="44546A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2" name="직사각형 9">
            <a:extLst>
              <a:ext uri="{FF2B5EF4-FFF2-40B4-BE49-F238E27FC236}">
                <a16:creationId xmlns:a16="http://schemas.microsoft.com/office/drawing/2014/main" id="{1EE5F718-AC18-473B-9584-01B5D18D59BF}"/>
              </a:ext>
            </a:extLst>
          </p:cNvPr>
          <p:cNvSpPr/>
          <p:nvPr/>
        </p:nvSpPr>
        <p:spPr>
          <a:xfrm>
            <a:off x="2232366" y="588222"/>
            <a:ext cx="1235864" cy="4571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A1-DCC1-4F03-B8FB-A6ED3E76D6EB}"/>
              </a:ext>
            </a:extLst>
          </p:cNvPr>
          <p:cNvSpPr txBox="1"/>
          <p:nvPr/>
        </p:nvSpPr>
        <p:spPr>
          <a:xfrm>
            <a:off x="577300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개요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9541E-A853-40AF-B799-95B42528F74D}"/>
              </a:ext>
            </a:extLst>
          </p:cNvPr>
          <p:cNvSpPr txBox="1"/>
          <p:nvPr/>
        </p:nvSpPr>
        <p:spPr>
          <a:xfrm>
            <a:off x="3749364" y="1928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Helvetica"/>
              </a:rPr>
              <a:t>결론</a:t>
            </a:r>
            <a:endParaRPr lang="en-US" sz="1200" b="1" dirty="0">
              <a:solidFill>
                <a:schemeClr val="accent3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Helvetic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F74175-0BDC-4EE7-BB7D-DF9C3C025B49}"/>
              </a:ext>
            </a:extLst>
          </p:cNvPr>
          <p:cNvCxnSpPr>
            <a:cxnSpLocks/>
          </p:cNvCxnSpPr>
          <p:nvPr/>
        </p:nvCxnSpPr>
        <p:spPr>
          <a:xfrm>
            <a:off x="207034" y="2070334"/>
            <a:ext cx="871267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9BE177-D8E2-4BEE-8C3F-E8360CC495D5}"/>
              </a:ext>
            </a:extLst>
          </p:cNvPr>
          <p:cNvSpPr txBox="1"/>
          <p:nvPr/>
        </p:nvSpPr>
        <p:spPr>
          <a:xfrm>
            <a:off x="2844033" y="172726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『 』</a:t>
            </a:r>
            <a:r>
              <a:rPr lang="ko-KR" altLang="en-US" sz="16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소비형태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58C4EA-472D-485A-B469-C119D82B0D8C}"/>
              </a:ext>
            </a:extLst>
          </p:cNvPr>
          <p:cNvSpPr/>
          <p:nvPr/>
        </p:nvSpPr>
        <p:spPr>
          <a:xfrm>
            <a:off x="211186" y="2164598"/>
            <a:ext cx="4332014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9091E-67D8-4CE8-9727-48D123B3D023}"/>
              </a:ext>
            </a:extLst>
          </p:cNvPr>
          <p:cNvSpPr/>
          <p:nvPr/>
        </p:nvSpPr>
        <p:spPr>
          <a:xfrm>
            <a:off x="211780" y="2469634"/>
            <a:ext cx="4331419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69215-15A8-426E-AF9B-893A9BD6E38D}"/>
              </a:ext>
            </a:extLst>
          </p:cNvPr>
          <p:cNvSpPr txBox="1"/>
          <p:nvPr/>
        </p:nvSpPr>
        <p:spPr>
          <a:xfrm>
            <a:off x="1350075" y="2184154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월별 및 주별 거래금액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2124A-89F5-4F98-BE13-1F0FFA41CF04}"/>
              </a:ext>
            </a:extLst>
          </p:cNvPr>
          <p:cNvSpPr txBox="1"/>
          <p:nvPr/>
        </p:nvSpPr>
        <p:spPr>
          <a:xfrm>
            <a:off x="377483" y="5331034"/>
            <a:ext cx="3709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3C11-50F3-4FE3-90BC-E5A8C39795F2}"/>
              </a:ext>
            </a:extLst>
          </p:cNvPr>
          <p:cNvSpPr/>
          <p:nvPr/>
        </p:nvSpPr>
        <p:spPr>
          <a:xfrm>
            <a:off x="3506400" y="2793600"/>
            <a:ext cx="381600" cy="22464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46B61F-68FE-47DC-9CF9-A9F6CFB0F286}"/>
              </a:ext>
            </a:extLst>
          </p:cNvPr>
          <p:cNvSpPr/>
          <p:nvPr/>
        </p:nvSpPr>
        <p:spPr>
          <a:xfrm>
            <a:off x="1398000" y="4262400"/>
            <a:ext cx="381600" cy="786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97BADC-81AF-4EEB-B651-EFC1B3AC31BA}"/>
              </a:ext>
            </a:extLst>
          </p:cNvPr>
          <p:cNvSpPr/>
          <p:nvPr/>
        </p:nvSpPr>
        <p:spPr>
          <a:xfrm>
            <a:off x="4744185" y="2159208"/>
            <a:ext cx="4188630" cy="301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EA512D-BE20-4381-8BE3-F1E76593B120}"/>
              </a:ext>
            </a:extLst>
          </p:cNvPr>
          <p:cNvSpPr/>
          <p:nvPr/>
        </p:nvSpPr>
        <p:spPr>
          <a:xfrm>
            <a:off x="4744800" y="2464244"/>
            <a:ext cx="4188016" cy="40823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D0B8-E522-4B6F-BDC0-36450FBDB046}"/>
              </a:ext>
            </a:extLst>
          </p:cNvPr>
          <p:cNvSpPr txBox="1"/>
          <p:nvPr/>
        </p:nvSpPr>
        <p:spPr>
          <a:xfrm>
            <a:off x="6204020" y="2178764"/>
            <a:ext cx="127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요일별</a:t>
            </a:r>
            <a:r>
              <a:rPr lang="ko-KR" altLang="en-US" sz="1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거래금액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4599F-1DCA-405B-A0AB-6E8142C374E7}"/>
              </a:ext>
            </a:extLst>
          </p:cNvPr>
          <p:cNvSpPr/>
          <p:nvPr/>
        </p:nvSpPr>
        <p:spPr>
          <a:xfrm>
            <a:off x="7766414" y="2944800"/>
            <a:ext cx="513585" cy="19440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17177-D58F-4CA6-BD35-2153CE51A4D0}"/>
              </a:ext>
            </a:extLst>
          </p:cNvPr>
          <p:cNvSpPr/>
          <p:nvPr/>
        </p:nvSpPr>
        <p:spPr>
          <a:xfrm>
            <a:off x="8307614" y="3506400"/>
            <a:ext cx="469185" cy="138541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7E559B-85EF-499B-8E67-2350BD7AD548}"/>
              </a:ext>
            </a:extLst>
          </p:cNvPr>
          <p:cNvSpPr txBox="1"/>
          <p:nvPr/>
        </p:nvSpPr>
        <p:spPr>
          <a:xfrm>
            <a:off x="1433056" y="3984497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DCD27E-290F-48C2-9A92-DD9D3969C3F7}"/>
              </a:ext>
            </a:extLst>
          </p:cNvPr>
          <p:cNvSpPr txBox="1"/>
          <p:nvPr/>
        </p:nvSpPr>
        <p:spPr>
          <a:xfrm>
            <a:off x="3551111" y="5030444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D8344-DB0E-41F4-9DBD-092BCF2C5102}"/>
              </a:ext>
            </a:extLst>
          </p:cNvPr>
          <p:cNvSpPr txBox="1"/>
          <p:nvPr/>
        </p:nvSpPr>
        <p:spPr>
          <a:xfrm>
            <a:off x="5021449" y="5351780"/>
            <a:ext cx="370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2560FE-1440-478C-BEBF-BDF2BDCB66B3}"/>
              </a:ext>
            </a:extLst>
          </p:cNvPr>
          <p:cNvSpPr/>
          <p:nvPr/>
        </p:nvSpPr>
        <p:spPr>
          <a:xfrm>
            <a:off x="6700742" y="2894400"/>
            <a:ext cx="1562386" cy="165600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B5EFD-4540-40D7-952C-31C2945BC501}"/>
              </a:ext>
            </a:extLst>
          </p:cNvPr>
          <p:cNvSpPr txBox="1"/>
          <p:nvPr/>
        </p:nvSpPr>
        <p:spPr>
          <a:xfrm>
            <a:off x="8395814" y="48755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②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4223-79CA-40F5-A1FD-6543ADA2DF25}"/>
              </a:ext>
            </a:extLst>
          </p:cNvPr>
          <p:cNvSpPr txBox="1"/>
          <p:nvPr/>
        </p:nvSpPr>
        <p:spPr>
          <a:xfrm>
            <a:off x="7858815" y="4882561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①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F0012A-5ED1-43BD-8C0C-6B3870D4C5E6}"/>
              </a:ext>
            </a:extLst>
          </p:cNvPr>
          <p:cNvSpPr txBox="1"/>
          <p:nvPr/>
        </p:nvSpPr>
        <p:spPr>
          <a:xfrm>
            <a:off x="7345814" y="2630315"/>
            <a:ext cx="323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③</a:t>
            </a:r>
            <a:endParaRPr lang="en-US" altLang="ko-KR" sz="1200" dirty="0">
              <a:solidFill>
                <a:srgbClr val="C00000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5"/>
    </mc:Choice>
    <mc:Fallback xmlns="">
      <p:transition spd="slow" advTm="17945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195BDBD1817DF4BB3CC5AA8B7864BBD" ma:contentTypeVersion="13" ma:contentTypeDescription="새 문서를 만듭니다." ma:contentTypeScope="" ma:versionID="8dbf1dbf11d82d1685389920334d80a4">
  <xsd:schema xmlns:xsd="http://www.w3.org/2001/XMLSchema" xmlns:xs="http://www.w3.org/2001/XMLSchema" xmlns:p="http://schemas.microsoft.com/office/2006/metadata/properties" xmlns:ns3="e4b173e8-5269-49fd-b062-e984227b6bcb" xmlns:ns4="28e4c03b-11d8-4997-a3b9-36ba6b27c8bc" targetNamespace="http://schemas.microsoft.com/office/2006/metadata/properties" ma:root="true" ma:fieldsID="9df74342acb3ac7d0461f0f2c73211e0" ns3:_="" ns4:_="">
    <xsd:import namespace="e4b173e8-5269-49fd-b062-e984227b6bcb"/>
    <xsd:import namespace="28e4c03b-11d8-4997-a3b9-36ba6b27c8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173e8-5269-49fd-b062-e984227b6b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4c03b-11d8-4997-a3b9-36ba6b27c8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F722B5-11F5-4B59-84E2-356D11E5B9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E6E75F-4033-4ABE-9254-100C09023F8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E972FA0-191A-4E48-8775-A374084C14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b173e8-5269-49fd-b062-e984227b6bcb"/>
    <ds:schemaRef ds:uri="28e4c03b-11d8-4997-a3b9-36ba6b27c8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5229</TotalTime>
  <Words>645</Words>
  <Application>Microsoft Office PowerPoint</Application>
  <PresentationFormat>화면 슬라이드 쇼(4:3)</PresentationFormat>
  <Paragraphs>204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Arial</vt:lpstr>
      <vt:lpstr>Calibri Light</vt:lpstr>
      <vt:lpstr>Noto Sans KR Regular</vt:lpstr>
      <vt:lpstr>Noto Sans KR Bold</vt:lpstr>
      <vt:lpstr>Noto Sans CJK KR Bold</vt:lpstr>
      <vt:lpstr>Noto Sans KR Black</vt:lpstr>
      <vt:lpstr>Calibri</vt:lpstr>
      <vt:lpstr>-윤고딕340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Dong Hyun</dc:creator>
  <cp:lastModifiedBy>정렬</cp:lastModifiedBy>
  <cp:revision>391</cp:revision>
  <cp:lastPrinted>2020-10-27T20:20:17Z</cp:lastPrinted>
  <dcterms:created xsi:type="dcterms:W3CDTF">2018-11-15T05:33:23Z</dcterms:created>
  <dcterms:modified xsi:type="dcterms:W3CDTF">2020-12-17T18:16:49Z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0x010100F195BDBD1817DF4BB3CC5AA8B7864BBD</vt:lpwstr>
  </property>
</Properties>
</file>